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-10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0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0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5936" y="141480"/>
            <a:ext cx="1450504" cy="313544"/>
          </a:xfrm>
        </p:spPr>
        <p:txBody>
          <a:bodyPr>
            <a:normAutofit/>
          </a:bodyPr>
          <a:lstStyle>
            <a:lvl1pPr algn="ctr">
              <a:defRPr sz="1200" b="0">
                <a:latin typeface="華康黑體 Std W7" pitchFamily="34" charset="-120"/>
                <a:ea typeface="華康黑體 Std W7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67488"/>
            <a:ext cx="8229600" cy="3394472"/>
          </a:xfrm>
        </p:spPr>
        <p:txBody>
          <a:bodyPr/>
          <a:lstStyle>
            <a:lvl1pPr algn="ct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0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5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6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9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1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5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7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9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21B6-9411-4960-A22A-8C63F648246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9690-21CD-43A9-A099-69FA1103702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華康仿宋體W6" panose="02020609000000000000" pitchFamily="49" charset="-120"/>
          <a:ea typeface="華康仿宋體W6" panose="02020609000000000000" pitchFamily="49" charset="-120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華康仿宋體W6" panose="02020609000000000000" pitchFamily="49" charset="-120"/>
          <a:ea typeface="華康仿宋體W6" panose="02020609000000000000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一顆謙卑的心</a:t>
            </a:r>
            <a:endParaRPr lang="zh-HK" altLang="en-US" sz="60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672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5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求</a:t>
            </a:r>
            <a:r>
              <a:rPr lang="zh-TW" altLang="en-US" sz="5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祢</a:t>
            </a:r>
            <a:r>
              <a:rPr lang="zh-TW" altLang="en-US" sz="5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給我一顆謙卑的心</a:t>
            </a:r>
            <a:endParaRPr lang="en-US" altLang="zh-TW" sz="5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5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給</a:t>
            </a:r>
            <a:r>
              <a:rPr lang="zh-TW" altLang="en-US" sz="5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我</a:t>
            </a:r>
            <a:r>
              <a:rPr lang="zh-TW" altLang="en-US" sz="5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一個受教的靈</a:t>
            </a:r>
            <a:endParaRPr lang="en-US" altLang="zh-TW" sz="5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5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好讓我能走在祢的旨意裡</a:t>
            </a:r>
            <a:endParaRPr lang="en-US" altLang="zh-TW" sz="5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sz="5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如同耶穌的生命</a:t>
            </a:r>
            <a:endParaRPr lang="en-US" altLang="zh-TW" sz="5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755943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solidFill>
                <a:prstClr val="black"/>
              </a:solidFill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</a:p>
        </p:txBody>
      </p:sp>
    </p:spTree>
    <p:extLst>
      <p:ext uri="{BB962C8B-B14F-4D97-AF65-F5344CB8AC3E}">
        <p14:creationId xmlns:p14="http://schemas.microsoft.com/office/powerpoint/2010/main" val="16725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求</a:t>
            </a: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祢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給我一顆謙卑的心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給</a:t>
            </a:r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我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一個受教的靈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好讓我能走在祢的旨意裡</a:t>
            </a:r>
            <a:endParaRPr lang="en-US" altLang="zh-TW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如同耶穌的生命</a:t>
            </a:r>
            <a:endParaRPr lang="en-US" altLang="zh-TW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755943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solidFill>
                <a:prstClr val="black"/>
              </a:solidFill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</a:p>
        </p:txBody>
      </p:sp>
    </p:spTree>
    <p:extLst>
      <p:ext uri="{BB962C8B-B14F-4D97-AF65-F5344CB8AC3E}">
        <p14:creationId xmlns:p14="http://schemas.microsoft.com/office/powerpoint/2010/main" val="3629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黑體 Std W9" pitchFamily="34" charset="-120"/>
                <a:ea typeface="華康黑體 Std W9" pitchFamily="34" charset="-120"/>
              </a:rPr>
              <a:t>一顆謙卑的心</a:t>
            </a:r>
            <a: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  <a:t/>
            </a:r>
            <a:br>
              <a:rPr lang="en-US" altLang="zh-TW" dirty="0" smtClean="0">
                <a:latin typeface="華康黑體 Std W9" pitchFamily="34" charset="-120"/>
                <a:ea typeface="華康黑體 Std W9" pitchFamily="34" charset="-120"/>
              </a:rPr>
            </a:br>
            <a:r>
              <a:rPr lang="ko-KR" altLang="en-US" dirty="0" smtClean="0">
                <a:latin typeface="華康黑體 Std W9" pitchFamily="34" charset="-120"/>
              </a:rPr>
              <a:t>겸손한 마음</a:t>
            </a:r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幫助我更多的禱告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幫助我更深的倚靠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單單相信祢 深深敬畏祢</a:t>
            </a:r>
            <a:endParaRPr lang="en-US" altLang="zh-TW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zh-TW" altLang="en-US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一生要跟隨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祢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zh-TW" altLang="en-US" dirty="0"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755943"/>
            <a:ext cx="9176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詞曲 張敬雅  韓譯 張漢業  </a:t>
            </a:r>
            <a:r>
              <a:rPr lang="en-US" altLang="zh-TW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Copyright ⓒ 2014 </a:t>
            </a:r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611</a:t>
            </a:r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靈糧堂版權所有</a:t>
            </a:r>
            <a:endParaRPr lang="en-US" altLang="zh-TW" sz="1000" dirty="0">
              <a:solidFill>
                <a:prstClr val="black"/>
              </a:solidFill>
              <a:latin typeface="Times New Roman" panose="02020603050405020304" pitchFamily="18" charset="0"/>
              <a:ea typeface="華康中黑體(P)" panose="020B0500000000000000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華康中黑體(P)" panose="020B0500000000000000" pitchFamily="34" charset="-120"/>
                <a:cs typeface="Times New Roman" panose="02020603050405020304" pitchFamily="18" charset="0"/>
              </a:rPr>
              <a:t>韓文發行權為以斯拉出版有限公司所有 </a:t>
            </a:r>
          </a:p>
        </p:txBody>
      </p:sp>
    </p:spTree>
    <p:extLst>
      <p:ext uri="{BB962C8B-B14F-4D97-AF65-F5344CB8AC3E}">
        <p14:creationId xmlns:p14="http://schemas.microsoft.com/office/powerpoint/2010/main" val="40038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242</Words>
  <Application>Microsoft Office PowerPoint</Application>
  <PresentationFormat>On-screen Show (16:9)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佈景主題</vt:lpstr>
      <vt:lpstr>一顆謙卑的心</vt:lpstr>
      <vt:lpstr>一顆謙卑的心 겸손한 마음</vt:lpstr>
      <vt:lpstr>一顆謙卑的心 겸손한 마음</vt:lpstr>
      <vt:lpstr>一顆謙卑的心 겸손한 마음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一顆謙卑的心 겸손한 마음</dc:title>
  <dc:creator>wsc</dc:creator>
  <cp:lastModifiedBy>wsc</cp:lastModifiedBy>
  <cp:revision>5</cp:revision>
  <dcterms:created xsi:type="dcterms:W3CDTF">2017-08-10T00:30:24Z</dcterms:created>
  <dcterms:modified xsi:type="dcterms:W3CDTF">2018-11-20T18:13:54Z</dcterms:modified>
</cp:coreProperties>
</file>